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1" autoAdjust="0"/>
  </p:normalViewPr>
  <p:slideViewPr>
    <p:cSldViewPr>
      <p:cViewPr>
        <p:scale>
          <a:sx n="81" d="100"/>
          <a:sy n="81" d="100"/>
        </p:scale>
        <p:origin x="-768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6BE74-7AB6-4001-A509-C115A5784389}" type="datetimeFigureOut">
              <a:rPr lang="en-US" smtClean="0"/>
              <a:t>1/3/13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560A01-47B3-4849-985C-CC79DC299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t>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t>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t>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t>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t>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t>1/3/13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t>1/3/13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t>1/3/13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t>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6BE74-7AB6-4001-A509-C115A5784389}" type="datetimeFigureOut">
              <a:rPr lang="en-US" smtClean="0"/>
              <a:t>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560A01-47B3-4849-985C-CC79DC2995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36BE74-7AB6-4001-A509-C115A5784389}" type="datetimeFigureOut">
              <a:rPr lang="en-US" smtClean="0"/>
              <a:t>1/3/13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560A01-47B3-4849-985C-CC79DC2995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6600" smtClean="0">
                <a:latin typeface="KaiTi" pitchFamily="49" charset="-122"/>
                <a:ea typeface="KaiTi" pitchFamily="49" charset="-122"/>
              </a:rPr>
              <a:t>我的课程</a:t>
            </a:r>
            <a:endParaRPr lang="en-US" sz="66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 smtClean="0">
                <a:latin typeface="KaiTi" pitchFamily="49" charset="-122"/>
                <a:ea typeface="KaiTi" pitchFamily="49" charset="-122"/>
              </a:rPr>
              <a:t>中文课 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zhōngwén</a:t>
            </a:r>
            <a:r>
              <a:rPr lang="en-US" altLang="ja-JP" sz="6600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kè</a:t>
            </a:r>
            <a:endParaRPr lang="en-US" sz="6600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1026" name="Picture 2" descr="C:\Users\Holy Cross\AppData\Local\Microsoft\Windows\Temporary Internet Files\Content.IE5\UA4KL2LM\MC9004460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00200"/>
            <a:ext cx="5334000" cy="4835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li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600200"/>
            <a:ext cx="4497909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 smtClean="0">
                <a:latin typeface="KaiTi" pitchFamily="49" charset="-122"/>
                <a:ea typeface="KaiTi" pitchFamily="49" charset="-122"/>
              </a:rPr>
              <a:t>英文课 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yīngwén</a:t>
            </a:r>
            <a:r>
              <a:rPr lang="en-US" altLang="ja-JP" sz="6600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kè</a:t>
            </a:r>
            <a:endParaRPr lang="en-US" sz="6600" dirty="0">
              <a:latin typeface="KaiTi" pitchFamily="49" charset="-122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275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 smtClean="0">
                <a:latin typeface="KaiTi" pitchFamily="49" charset="-122"/>
                <a:ea typeface="KaiTi" pitchFamily="49" charset="-122"/>
              </a:rPr>
              <a:t>数学课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shùxué</a:t>
            </a:r>
            <a:r>
              <a:rPr lang="en-US" altLang="ja-JP" sz="6600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kè</a:t>
            </a:r>
            <a:endParaRPr lang="en-US" sz="6600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2050" name="Picture 2" descr="C:\Users\Holy Cross\AppData\Local\Microsoft\Windows\Temporary Internet Files\Content.IE5\UA4KL2LM\MC900188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3441216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4724400" cy="3021732"/>
          </a:xfrm>
        </p:spPr>
        <p:txBody>
          <a:bodyPr>
            <a:normAutofit/>
          </a:bodyPr>
          <a:lstStyle/>
          <a:p>
            <a:pPr algn="l"/>
            <a:r>
              <a:rPr lang="zh-CN" altLang="en-US" sz="6600" dirty="0" smtClean="0">
                <a:latin typeface="KaiTi" pitchFamily="49" charset="-122"/>
                <a:ea typeface="KaiTi" pitchFamily="49" charset="-122"/>
              </a:rPr>
              <a:t>科学课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kēxué</a:t>
            </a:r>
            <a:r>
              <a:rPr lang="en-US" altLang="ja-JP" sz="6600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kè</a:t>
            </a:r>
            <a:endParaRPr lang="en-US" sz="6600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3074" name="Picture 2" descr="C:\Users\Holy Cross\AppData\Local\Microsoft\Windows\Temporary Internet Files\Content.IE5\UA4KL2LM\MC9003519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57200"/>
            <a:ext cx="2819400" cy="5891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li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600200"/>
            <a:ext cx="4648200" cy="489356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 smtClean="0">
                <a:latin typeface="KaiTi" pitchFamily="49" charset="-122"/>
                <a:ea typeface="KaiTi" pitchFamily="49" charset="-122"/>
              </a:rPr>
              <a:t>历史课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lìshǐ</a:t>
            </a:r>
            <a:r>
              <a:rPr lang="en-US" altLang="ja-JP" sz="6600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kè</a:t>
            </a:r>
            <a:endParaRPr lang="en-US" sz="6600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li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447800"/>
            <a:ext cx="4991817" cy="47243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 smtClean="0">
                <a:latin typeface="KaiTi" pitchFamily="49" charset="-122"/>
                <a:ea typeface="KaiTi" pitchFamily="49" charset="-122"/>
              </a:rPr>
              <a:t>音乐课 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yīnyuè</a:t>
            </a:r>
            <a:r>
              <a:rPr lang="en-US" altLang="ja-JP" sz="6600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kè</a:t>
            </a:r>
            <a:endParaRPr lang="en-US" sz="6600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lip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161" t="-4194" r="-1161" b="4194"/>
          <a:stretch/>
        </p:blipFill>
        <p:spPr>
          <a:xfrm>
            <a:off x="3247292" y="1465385"/>
            <a:ext cx="4038600" cy="503078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 smtClean="0">
                <a:latin typeface="KaiTi" pitchFamily="49" charset="-122"/>
                <a:ea typeface="KaiTi" pitchFamily="49" charset="-122"/>
              </a:rPr>
              <a:t>体育课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tǐyù</a:t>
            </a:r>
            <a:r>
              <a:rPr lang="en-US" altLang="ja-JP" sz="6600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kè</a:t>
            </a:r>
            <a:endParaRPr lang="en-US" sz="6600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li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371600"/>
            <a:ext cx="4276003" cy="48908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 smtClean="0">
                <a:latin typeface="KaiTi" pitchFamily="49" charset="-122"/>
                <a:ea typeface="KaiTi" pitchFamily="49" charset="-122"/>
              </a:rPr>
              <a:t>美术课 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měishù</a:t>
            </a:r>
            <a:r>
              <a:rPr lang="en-US" altLang="ja-JP" sz="6600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ja-JP" sz="6600" dirty="0" err="1" smtClean="0">
                <a:latin typeface="KaiTi" pitchFamily="49" charset="-122"/>
                <a:ea typeface="KaiTi" pitchFamily="49" charset="-122"/>
              </a:rPr>
              <a:t>kè</a:t>
            </a:r>
            <a:endParaRPr lang="en-US" sz="6600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26</Words>
  <Application>Microsoft Macintosh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我的课程</vt:lpstr>
      <vt:lpstr>中文课 zhōngwén kè</vt:lpstr>
      <vt:lpstr>英文课 yīngwén kè</vt:lpstr>
      <vt:lpstr>数学课shùxué kè</vt:lpstr>
      <vt:lpstr>科学课kēxué kè</vt:lpstr>
      <vt:lpstr>历史课lìshǐ kè</vt:lpstr>
      <vt:lpstr>音乐课 yīnyuè kè</vt:lpstr>
      <vt:lpstr>体育课tǐyù kè</vt:lpstr>
      <vt:lpstr>美术课 měishù kè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我的学科</dc:title>
  <dc:creator>The College of the Holy Cross</dc:creator>
  <cp:lastModifiedBy>Meng Yeh</cp:lastModifiedBy>
  <cp:revision>10</cp:revision>
  <dcterms:created xsi:type="dcterms:W3CDTF">2012-07-30T19:11:00Z</dcterms:created>
  <dcterms:modified xsi:type="dcterms:W3CDTF">2013-01-03T23:15:42Z</dcterms:modified>
</cp:coreProperties>
</file>